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9" r:id="rId4"/>
    <p:sldId id="258" r:id="rId5"/>
    <p:sldId id="261" r:id="rId6"/>
    <p:sldId id="260" r:id="rId7"/>
    <p:sldId id="262" r:id="rId8"/>
    <p:sldId id="264" r:id="rId9"/>
    <p:sldId id="263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3"/>
    <p:restoredTop sz="95345"/>
  </p:normalViewPr>
  <p:slideViewPr>
    <p:cSldViewPr snapToGrid="0" snapToObjects="1">
      <p:cViewPr varScale="1">
        <p:scale>
          <a:sx n="80" d="100"/>
          <a:sy n="80" d="100"/>
        </p:scale>
        <p:origin x="192" y="4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notesMaster" Target="notesMasters/notesMaster1.xml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F12293-40CE-A749-8A98-4210EBB0AA21}" type="datetimeFigureOut">
              <a:rPr lang="en-US" smtClean="0"/>
              <a:t>1/19/18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16CBAA-DD74-174C-B5DE-6F61AAB800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7109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16CBAA-DD74-174C-B5DE-6F61AAB8007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8096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E8A85-BDFE-5A40-9E04-C80571E9F89B}" type="datetimeFigureOut">
              <a:rPr lang="en-US" smtClean="0"/>
              <a:t>1/19/18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E6ECD-143A-194B-9669-4912816C7F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4085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E8A85-BDFE-5A40-9E04-C80571E9F89B}" type="datetimeFigureOut">
              <a:rPr lang="en-US" smtClean="0"/>
              <a:t>1/19/18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E6ECD-143A-194B-9669-4912816C7F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5933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E8A85-BDFE-5A40-9E04-C80571E9F89B}" type="datetimeFigureOut">
              <a:rPr lang="en-US" smtClean="0"/>
              <a:t>1/19/18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E6ECD-143A-194B-9669-4912816C7F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8310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E8A85-BDFE-5A40-9E04-C80571E9F89B}" type="datetimeFigureOut">
              <a:rPr lang="en-US" smtClean="0"/>
              <a:t>1/19/18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E6ECD-143A-194B-9669-4912816C7F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7679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E8A85-BDFE-5A40-9E04-C80571E9F89B}" type="datetimeFigureOut">
              <a:rPr lang="en-US" smtClean="0"/>
              <a:t>1/19/18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E6ECD-143A-194B-9669-4912816C7F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3659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E8A85-BDFE-5A40-9E04-C80571E9F89B}" type="datetimeFigureOut">
              <a:rPr lang="en-US" smtClean="0"/>
              <a:t>1/19/18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E6ECD-143A-194B-9669-4912816C7F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8650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E8A85-BDFE-5A40-9E04-C80571E9F89B}" type="datetimeFigureOut">
              <a:rPr lang="en-US" smtClean="0"/>
              <a:t>1/19/18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E6ECD-143A-194B-9669-4912816C7F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2390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E8A85-BDFE-5A40-9E04-C80571E9F89B}" type="datetimeFigureOut">
              <a:rPr lang="en-US" smtClean="0"/>
              <a:t>1/19/18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E6ECD-143A-194B-9669-4912816C7F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0002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E8A85-BDFE-5A40-9E04-C80571E9F89B}" type="datetimeFigureOut">
              <a:rPr lang="en-US" smtClean="0"/>
              <a:t>1/19/18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E6ECD-143A-194B-9669-4912816C7F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3226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E8A85-BDFE-5A40-9E04-C80571E9F89B}" type="datetimeFigureOut">
              <a:rPr lang="en-US" smtClean="0"/>
              <a:t>1/19/18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E6ECD-143A-194B-9669-4912816C7F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6418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E8A85-BDFE-5A40-9E04-C80571E9F89B}" type="datetimeFigureOut">
              <a:rPr lang="en-US" smtClean="0"/>
              <a:t>1/19/18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E6ECD-143A-194B-9669-4912816C7F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3702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3E8A85-BDFE-5A40-9E04-C80571E9F89B}" type="datetimeFigureOut">
              <a:rPr lang="en-US" smtClean="0"/>
              <a:t>1/19/18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0E6ECD-143A-194B-9669-4912816C7F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8358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Relationship Id="rId3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Bug Bash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01-19-2018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58809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6918" y="4203510"/>
            <a:ext cx="4388893" cy="2415701"/>
          </a:xfrm>
        </p:spPr>
        <p:txBody>
          <a:bodyPr>
            <a:normAutofit/>
          </a:bodyPr>
          <a:lstStyle/>
          <a:p>
            <a:r>
              <a:rPr lang="en-US" dirty="0" smtClean="0"/>
              <a:t>Click here to complete the verification process.  A code will be sent to your mobile phone.</a:t>
            </a:r>
            <a:endParaRPr lang="en-US" dirty="0" smtClean="0"/>
          </a:p>
          <a:p>
            <a:endParaRPr lang="en-US" dirty="0" smtClean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783" y="0"/>
            <a:ext cx="64701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084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6918" y="4203510"/>
            <a:ext cx="4388893" cy="2415701"/>
          </a:xfrm>
        </p:spPr>
        <p:txBody>
          <a:bodyPr>
            <a:normAutofit/>
          </a:bodyPr>
          <a:lstStyle/>
          <a:p>
            <a:r>
              <a:rPr lang="en-US" dirty="0" smtClean="0"/>
              <a:t>Toaster:  “Verification code was sent!”</a:t>
            </a:r>
            <a:endParaRPr lang="en-US" dirty="0" smtClean="0"/>
          </a:p>
          <a:p>
            <a:r>
              <a:rPr lang="en-US" dirty="0" smtClean="0"/>
              <a:t>Line break after the “page.”</a:t>
            </a:r>
          </a:p>
          <a:p>
            <a:endParaRPr lang="en-US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102" y="0"/>
            <a:ext cx="49818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7330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6918" y="4203510"/>
            <a:ext cx="4388893" cy="2415701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The verification process is complete! 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You’re now able to earn and redeem </a:t>
            </a:r>
            <a:r>
              <a:rPr lang="en-US" dirty="0" err="1"/>
              <a:t>CarePoynts</a:t>
            </a:r>
            <a:r>
              <a:rPr lang="en-US" dirty="0"/>
              <a:t> for a wide variety of products and services.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Check them out now when you log in on </a:t>
            </a:r>
            <a:r>
              <a:rPr lang="en-US" dirty="0" err="1" smtClean="0"/>
              <a:t>Carepoynt.com</a:t>
            </a:r>
            <a:r>
              <a:rPr lang="en-US" dirty="0" smtClean="0"/>
              <a:t>.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923" y="431800"/>
            <a:ext cx="5067300" cy="599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7266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6918" y="4203510"/>
            <a:ext cx="4388893" cy="2415701"/>
          </a:xfrm>
        </p:spPr>
        <p:txBody>
          <a:bodyPr>
            <a:normAutofit/>
          </a:bodyPr>
          <a:lstStyle/>
          <a:p>
            <a:r>
              <a:rPr lang="en-US" dirty="0" smtClean="0"/>
              <a:t>Toaster:  Hurray!  Your gift card has been sent to your email.</a:t>
            </a:r>
            <a:endParaRPr lang="en-US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7063" y="0"/>
            <a:ext cx="40114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883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6918" y="4203510"/>
            <a:ext cx="4388893" cy="2415701"/>
          </a:xfrm>
        </p:spPr>
        <p:txBody>
          <a:bodyPr>
            <a:normAutofit/>
          </a:bodyPr>
          <a:lstStyle/>
          <a:p>
            <a:r>
              <a:rPr lang="en-US" dirty="0" smtClean="0"/>
              <a:t>No change Tango email for now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9141" y="0"/>
            <a:ext cx="44475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0202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6918" y="4203510"/>
            <a:ext cx="4388893" cy="2415701"/>
          </a:xfrm>
        </p:spPr>
        <p:txBody>
          <a:bodyPr>
            <a:noAutofit/>
          </a:bodyPr>
          <a:lstStyle/>
          <a:p>
            <a:r>
              <a:rPr lang="en-US" sz="2000" dirty="0" smtClean="0"/>
              <a:t>Looks like you’re enjoying our gift card options </a:t>
            </a:r>
            <a:r>
              <a:rPr lang="mr-IN" sz="2000" dirty="0" smtClean="0"/>
              <a:t>–</a:t>
            </a:r>
            <a:r>
              <a:rPr lang="en-US" sz="2000" dirty="0" smtClean="0"/>
              <a:t> they’re a member favorite!  At this time we allow one gift card redemption per day</a:t>
            </a:r>
            <a:r>
              <a:rPr lang="en-US" sz="2000" strike="sngStrike" dirty="0" smtClean="0"/>
              <a:t>, so come back tomorrow for another!</a:t>
            </a:r>
            <a:r>
              <a:rPr lang="en-US" sz="2000" dirty="0" smtClean="0"/>
              <a:t>  While you’re waiting, explore our app for more ways to earn and redeem </a:t>
            </a:r>
            <a:r>
              <a:rPr lang="en-US" sz="2000" dirty="0" err="1" smtClean="0"/>
              <a:t>Poynts</a:t>
            </a:r>
            <a:r>
              <a:rPr lang="en-US" sz="2000" dirty="0" smtClean="0"/>
              <a:t>.</a:t>
            </a:r>
            <a:endParaRPr lang="en-US" sz="2000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0390" y="0"/>
            <a:ext cx="42648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9992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6918" y="4203510"/>
            <a:ext cx="4388893" cy="2415701"/>
          </a:xfrm>
        </p:spPr>
        <p:txBody>
          <a:bodyPr>
            <a:normAutofit/>
          </a:bodyPr>
          <a:lstStyle/>
          <a:p>
            <a:r>
              <a:rPr lang="en-US" dirty="0" smtClean="0"/>
              <a:t>Approved</a:t>
            </a:r>
          </a:p>
        </p:txBody>
      </p:sp>
    </p:spTree>
    <p:extLst>
      <p:ext uri="{BB962C8B-B14F-4D97-AF65-F5344CB8AC3E}">
        <p14:creationId xmlns:p14="http://schemas.microsoft.com/office/powerpoint/2010/main" val="11656517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6918" y="4203510"/>
            <a:ext cx="4388893" cy="2415701"/>
          </a:xfrm>
        </p:spPr>
        <p:txBody>
          <a:bodyPr>
            <a:normAutofit/>
          </a:bodyPr>
          <a:lstStyle/>
          <a:p>
            <a:r>
              <a:rPr lang="en-US" dirty="0" smtClean="0"/>
              <a:t>Approved</a:t>
            </a:r>
          </a:p>
        </p:txBody>
      </p:sp>
    </p:spTree>
    <p:extLst>
      <p:ext uri="{BB962C8B-B14F-4D97-AF65-F5344CB8AC3E}">
        <p14:creationId xmlns:p14="http://schemas.microsoft.com/office/powerpoint/2010/main" val="17632015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6918" y="4203510"/>
            <a:ext cx="4388893" cy="2415701"/>
          </a:xfrm>
        </p:spPr>
        <p:txBody>
          <a:bodyPr>
            <a:normAutofit/>
          </a:bodyPr>
          <a:lstStyle/>
          <a:p>
            <a:r>
              <a:rPr lang="en-US" dirty="0" smtClean="0"/>
              <a:t>Approved</a:t>
            </a:r>
          </a:p>
        </p:txBody>
      </p:sp>
    </p:spTree>
    <p:extLst>
      <p:ext uri="{BB962C8B-B14F-4D97-AF65-F5344CB8AC3E}">
        <p14:creationId xmlns:p14="http://schemas.microsoft.com/office/powerpoint/2010/main" val="10015050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6918" y="4978305"/>
            <a:ext cx="4388893" cy="1640906"/>
          </a:xfrm>
        </p:spPr>
        <p:txBody>
          <a:bodyPr>
            <a:normAutofit/>
          </a:bodyPr>
          <a:lstStyle/>
          <a:p>
            <a:r>
              <a:rPr lang="en-US" dirty="0" smtClean="0"/>
              <a:t>Remove hyperlink in </a:t>
            </a:r>
            <a:r>
              <a:rPr lang="en-US" dirty="0" err="1" smtClean="0"/>
              <a:t>msg</a:t>
            </a:r>
            <a:endParaRPr lang="en-US" dirty="0" smtClean="0"/>
          </a:p>
          <a:p>
            <a:r>
              <a:rPr lang="en-US" dirty="0" smtClean="0"/>
              <a:t>FAQ open a new tab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3245" y="0"/>
            <a:ext cx="38993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4830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6918" y="4978305"/>
            <a:ext cx="4388893" cy="1640906"/>
          </a:xfrm>
        </p:spPr>
        <p:txBody>
          <a:bodyPr>
            <a:normAutofit/>
          </a:bodyPr>
          <a:lstStyle/>
          <a:p>
            <a:r>
              <a:rPr lang="en-US" dirty="0" smtClean="0"/>
              <a:t>Enter the email you used to create your account and we’ll send you a secure link to reset your password.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7210" y="1127362"/>
            <a:ext cx="3968571" cy="4222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217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6918" y="4978305"/>
            <a:ext cx="4388893" cy="1640906"/>
          </a:xfrm>
        </p:spPr>
        <p:txBody>
          <a:bodyPr>
            <a:normAutofit/>
          </a:bodyPr>
          <a:lstStyle/>
          <a:p>
            <a:r>
              <a:rPr lang="en-US" dirty="0" smtClean="0"/>
              <a:t>Hyperlink text. “Back to </a:t>
            </a:r>
            <a:r>
              <a:rPr lang="en-US" dirty="0" err="1" smtClean="0"/>
              <a:t>Carepoynt.com</a:t>
            </a:r>
            <a:r>
              <a:rPr lang="en-US" dirty="0" smtClean="0"/>
              <a:t>.”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5578" y="1414439"/>
            <a:ext cx="4787900" cy="416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9830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6918" y="4203510"/>
            <a:ext cx="4388893" cy="2415701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Text above the submit button in dark button teal color and centered.</a:t>
            </a:r>
          </a:p>
          <a:p>
            <a:r>
              <a:rPr lang="en-US" dirty="0" smtClean="0"/>
              <a:t>Also make the button grey when disabled.</a:t>
            </a:r>
          </a:p>
          <a:p>
            <a:r>
              <a:rPr lang="en-US" dirty="0" smtClean="0"/>
              <a:t>“Submit button will activate after required fields are properly filled out.”</a:t>
            </a:r>
          </a:p>
          <a:p>
            <a:r>
              <a:rPr lang="en-US" dirty="0" smtClean="0"/>
              <a:t>Add support text below the submit button centered.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027" y="0"/>
            <a:ext cx="3647837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5864" y="3089227"/>
            <a:ext cx="336550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832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6918" y="4978305"/>
            <a:ext cx="4388893" cy="1640906"/>
          </a:xfrm>
        </p:spPr>
        <p:txBody>
          <a:bodyPr>
            <a:normAutofit/>
          </a:bodyPr>
          <a:lstStyle/>
          <a:p>
            <a:r>
              <a:rPr lang="en-US" dirty="0" smtClean="0"/>
              <a:t>Hyperlink text. “Back to </a:t>
            </a:r>
            <a:r>
              <a:rPr lang="en-US" dirty="0" err="1" smtClean="0"/>
              <a:t>Carepoynt.com</a:t>
            </a:r>
            <a:r>
              <a:rPr lang="en-US" dirty="0" smtClean="0"/>
              <a:t>.”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24" y="0"/>
            <a:ext cx="4611757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3294" y="0"/>
            <a:ext cx="4565412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2535" y="0"/>
            <a:ext cx="4552208" cy="6858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0269" y="0"/>
            <a:ext cx="45320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5738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6918" y="4203510"/>
            <a:ext cx="4388893" cy="2415701"/>
          </a:xfrm>
        </p:spPr>
        <p:txBody>
          <a:bodyPr>
            <a:normAutofit/>
          </a:bodyPr>
          <a:lstStyle/>
          <a:p>
            <a:r>
              <a:rPr lang="en-US" dirty="0" smtClean="0"/>
              <a:t>Remove the For new </a:t>
            </a:r>
            <a:r>
              <a:rPr lang="en-US" dirty="0" err="1" smtClean="0"/>
              <a:t>Carepoynt</a:t>
            </a:r>
            <a:r>
              <a:rPr lang="mr-IN" dirty="0" smtClean="0"/>
              <a:t>…</a:t>
            </a:r>
            <a:r>
              <a:rPr lang="en-US" dirty="0" smtClean="0"/>
              <a:t> paragraph. </a:t>
            </a:r>
          </a:p>
          <a:p>
            <a:r>
              <a:rPr lang="en-US" dirty="0" smtClean="0"/>
              <a:t>Keep the Limit one gift card </a:t>
            </a:r>
            <a:r>
              <a:rPr lang="mr-IN" dirty="0" smtClean="0"/>
              <a:t>…</a:t>
            </a:r>
            <a:r>
              <a:rPr lang="en-US" dirty="0" smtClean="0"/>
              <a:t> text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2995" y="0"/>
            <a:ext cx="38993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3790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6918" y="4203510"/>
            <a:ext cx="4388893" cy="2415701"/>
          </a:xfrm>
        </p:spPr>
        <p:txBody>
          <a:bodyPr>
            <a:normAutofit/>
          </a:bodyPr>
          <a:lstStyle/>
          <a:p>
            <a:r>
              <a:rPr lang="en-US" dirty="0" smtClean="0"/>
              <a:t>Replace “Hey there</a:t>
            </a:r>
            <a:r>
              <a:rPr lang="mr-IN" dirty="0" smtClean="0"/>
              <a:t>…</a:t>
            </a:r>
            <a:r>
              <a:rPr lang="en-US" dirty="0" smtClean="0"/>
              <a:t>” with the “Hi! We see</a:t>
            </a:r>
            <a:r>
              <a:rPr lang="mr-IN" dirty="0" smtClean="0"/>
              <a:t>…</a:t>
            </a:r>
            <a:r>
              <a:rPr lang="en-US" dirty="0" smtClean="0"/>
              <a:t>”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028" y="0"/>
            <a:ext cx="3895030" cy="6858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8185" y="2169805"/>
            <a:ext cx="3556000" cy="63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3856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6918" y="4203510"/>
            <a:ext cx="4388893" cy="2415701"/>
          </a:xfrm>
        </p:spPr>
        <p:txBody>
          <a:bodyPr>
            <a:normAutofit/>
          </a:bodyPr>
          <a:lstStyle/>
          <a:p>
            <a:r>
              <a:rPr lang="en-US" dirty="0" smtClean="0"/>
              <a:t>Time to verify! </a:t>
            </a:r>
            <a:r>
              <a:rPr lang="en-US" dirty="0" smtClean="0"/>
              <a:t>Is the mobile phone number below correct?  Change it if you need to and click Save at the bottom.  Then click Ready to Verify.</a:t>
            </a:r>
            <a:endParaRPr lang="en-US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5089" y="0"/>
            <a:ext cx="38643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9487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</TotalTime>
  <Words>294</Words>
  <Application>Microsoft Macintosh PowerPoint</Application>
  <PresentationFormat>Widescreen</PresentationFormat>
  <Paragraphs>30</Paragraphs>
  <Slides>18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Calibri</vt:lpstr>
      <vt:lpstr>Calibri Light</vt:lpstr>
      <vt:lpstr>Mangal</vt:lpstr>
      <vt:lpstr>Arial</vt:lpstr>
      <vt:lpstr>Office Theme</vt:lpstr>
      <vt:lpstr>Bug Bash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Derek Kishida</dc:creator>
  <cp:lastModifiedBy>Mark Reese</cp:lastModifiedBy>
  <cp:revision>11</cp:revision>
  <dcterms:created xsi:type="dcterms:W3CDTF">2018-01-19T19:34:30Z</dcterms:created>
  <dcterms:modified xsi:type="dcterms:W3CDTF">2018-01-19T22:56:28Z</dcterms:modified>
</cp:coreProperties>
</file>